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8288000" cy="10285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9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285"/>
            <a:ext cx="13716000" cy="3580847"/>
          </a:xfrm>
        </p:spPr>
        <p:txBody>
          <a:bodyPr anchor="b"/>
          <a:lstStyle>
            <a:lvl1pPr algn="ctr">
              <a:defRPr sz="89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709" indent="0" algn="ctr">
              <a:buNone/>
              <a:defRPr sz="3000"/>
            </a:lvl2pPr>
            <a:lvl3pPr marL="1371417" indent="0" algn="ctr">
              <a:buNone/>
              <a:defRPr sz="2700"/>
            </a:lvl3pPr>
            <a:lvl4pPr marL="2057126" indent="0" algn="ctr">
              <a:buNone/>
              <a:defRPr sz="2400"/>
            </a:lvl4pPr>
            <a:lvl5pPr marL="2742834" indent="0" algn="ctr">
              <a:buNone/>
              <a:defRPr sz="2400"/>
            </a:lvl5pPr>
            <a:lvl6pPr marL="3428543" indent="0" algn="ctr">
              <a:buNone/>
              <a:defRPr sz="2400"/>
            </a:lvl6pPr>
            <a:lvl7pPr marL="4114251" indent="0" algn="ctr">
              <a:buNone/>
              <a:defRPr sz="2400"/>
            </a:lvl7pPr>
            <a:lvl8pPr marL="4799960" indent="0" algn="ctr">
              <a:buNone/>
              <a:defRPr sz="2400"/>
            </a:lvl8pPr>
            <a:lvl9pPr marL="5485668" indent="0" algn="ctr"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E2B95-00E6-4D26-8F7D-1E12BBEB4922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9061-03A6-48ED-97FE-AB5302268B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8919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E2B95-00E6-4D26-8F7D-1E12BBEB4922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9061-03A6-48ED-97FE-AB5302268B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432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03"/>
            <a:ext cx="3943350" cy="871641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03"/>
            <a:ext cx="11601450" cy="871641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E2B95-00E6-4D26-8F7D-1E12BBEB4922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9061-03A6-48ED-97FE-AB5302268B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255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E2B95-00E6-4D26-8F7D-1E12BBEB4922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9061-03A6-48ED-97FE-AB5302268B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493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212"/>
            <a:ext cx="15773400" cy="4278445"/>
          </a:xfrm>
        </p:spPr>
        <p:txBody>
          <a:bodyPr anchor="b"/>
          <a:lstStyle>
            <a:lvl1pPr>
              <a:defRPr sz="89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3133"/>
            <a:ext cx="15773400" cy="2249933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709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41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12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283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854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25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79996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566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E2B95-00E6-4D26-8F7D-1E12BBEB4922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9061-03A6-48ED-97FE-AB5302268B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879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015"/>
            <a:ext cx="7772400" cy="65260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015"/>
            <a:ext cx="7772400" cy="65260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E2B95-00E6-4D26-8F7D-1E12BBEB4922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9061-03A6-48ED-97FE-AB5302268B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853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04"/>
            <a:ext cx="15773400" cy="198803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356"/>
            <a:ext cx="7736681" cy="1235677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709" indent="0">
              <a:buNone/>
              <a:defRPr sz="3000" b="1"/>
            </a:lvl2pPr>
            <a:lvl3pPr marL="1371417" indent="0">
              <a:buNone/>
              <a:defRPr sz="2700" b="1"/>
            </a:lvl3pPr>
            <a:lvl4pPr marL="2057126" indent="0">
              <a:buNone/>
              <a:defRPr sz="2400" b="1"/>
            </a:lvl4pPr>
            <a:lvl5pPr marL="2742834" indent="0">
              <a:buNone/>
              <a:defRPr sz="2400" b="1"/>
            </a:lvl5pPr>
            <a:lvl6pPr marL="3428543" indent="0">
              <a:buNone/>
              <a:defRPr sz="2400" b="1"/>
            </a:lvl6pPr>
            <a:lvl7pPr marL="4114251" indent="0">
              <a:buNone/>
              <a:defRPr sz="2400" b="1"/>
            </a:lvl7pPr>
            <a:lvl8pPr marL="4799960" indent="0">
              <a:buNone/>
              <a:defRPr sz="2400" b="1"/>
            </a:lvl8pPr>
            <a:lvl9pPr marL="5485668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033"/>
            <a:ext cx="7736681" cy="552602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356"/>
            <a:ext cx="7774782" cy="1235677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709" indent="0">
              <a:buNone/>
              <a:defRPr sz="3000" b="1"/>
            </a:lvl2pPr>
            <a:lvl3pPr marL="1371417" indent="0">
              <a:buNone/>
              <a:defRPr sz="2700" b="1"/>
            </a:lvl3pPr>
            <a:lvl4pPr marL="2057126" indent="0">
              <a:buNone/>
              <a:defRPr sz="2400" b="1"/>
            </a:lvl4pPr>
            <a:lvl5pPr marL="2742834" indent="0">
              <a:buNone/>
              <a:defRPr sz="2400" b="1"/>
            </a:lvl5pPr>
            <a:lvl6pPr marL="3428543" indent="0">
              <a:buNone/>
              <a:defRPr sz="2400" b="1"/>
            </a:lvl6pPr>
            <a:lvl7pPr marL="4114251" indent="0">
              <a:buNone/>
              <a:defRPr sz="2400" b="1"/>
            </a:lvl7pPr>
            <a:lvl8pPr marL="4799960" indent="0">
              <a:buNone/>
              <a:defRPr sz="2400" b="1"/>
            </a:lvl8pPr>
            <a:lvl9pPr marL="5485668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033"/>
            <a:ext cx="7774782" cy="552602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E2B95-00E6-4D26-8F7D-1E12BBEB4922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9061-03A6-48ED-97FE-AB5302268B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117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E2B95-00E6-4D26-8F7D-1E12BBEB4922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9061-03A6-48ED-97FE-AB5302268B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78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E2B95-00E6-4D26-8F7D-1E12BBEB4922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9061-03A6-48ED-97FE-AB5302268B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3065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694"/>
            <a:ext cx="5898356" cy="2399930"/>
          </a:xfrm>
        </p:spPr>
        <p:txBody>
          <a:bodyPr anchor="b"/>
          <a:lstStyle>
            <a:lvl1pPr>
              <a:defRPr sz="47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0910"/>
            <a:ext cx="9258300" cy="7309310"/>
          </a:xfrm>
        </p:spPr>
        <p:txBody>
          <a:bodyPr/>
          <a:lstStyle>
            <a:lvl1pPr>
              <a:defRPr sz="4799"/>
            </a:lvl1pPr>
            <a:lvl2pPr>
              <a:defRPr sz="4199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5624"/>
            <a:ext cx="5898356" cy="5716500"/>
          </a:xfrm>
        </p:spPr>
        <p:txBody>
          <a:bodyPr/>
          <a:lstStyle>
            <a:lvl1pPr marL="0" indent="0">
              <a:buNone/>
              <a:defRPr sz="2400"/>
            </a:lvl1pPr>
            <a:lvl2pPr marL="685709" indent="0">
              <a:buNone/>
              <a:defRPr sz="2100"/>
            </a:lvl2pPr>
            <a:lvl3pPr marL="1371417" indent="0">
              <a:buNone/>
              <a:defRPr sz="1800"/>
            </a:lvl3pPr>
            <a:lvl4pPr marL="2057126" indent="0">
              <a:buNone/>
              <a:defRPr sz="1500"/>
            </a:lvl4pPr>
            <a:lvl5pPr marL="2742834" indent="0">
              <a:buNone/>
              <a:defRPr sz="1500"/>
            </a:lvl5pPr>
            <a:lvl6pPr marL="3428543" indent="0">
              <a:buNone/>
              <a:defRPr sz="1500"/>
            </a:lvl6pPr>
            <a:lvl7pPr marL="4114251" indent="0">
              <a:buNone/>
              <a:defRPr sz="1500"/>
            </a:lvl7pPr>
            <a:lvl8pPr marL="4799960" indent="0">
              <a:buNone/>
              <a:defRPr sz="1500"/>
            </a:lvl8pPr>
            <a:lvl9pPr marL="5485668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E2B95-00E6-4D26-8F7D-1E12BBEB4922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9061-03A6-48ED-97FE-AB5302268B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5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694"/>
            <a:ext cx="5898356" cy="2399930"/>
          </a:xfrm>
        </p:spPr>
        <p:txBody>
          <a:bodyPr anchor="b"/>
          <a:lstStyle>
            <a:lvl1pPr>
              <a:defRPr sz="47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0910"/>
            <a:ext cx="9258300" cy="7309310"/>
          </a:xfrm>
        </p:spPr>
        <p:txBody>
          <a:bodyPr anchor="t"/>
          <a:lstStyle>
            <a:lvl1pPr marL="0" indent="0">
              <a:buNone/>
              <a:defRPr sz="4799"/>
            </a:lvl1pPr>
            <a:lvl2pPr marL="685709" indent="0">
              <a:buNone/>
              <a:defRPr sz="4199"/>
            </a:lvl2pPr>
            <a:lvl3pPr marL="1371417" indent="0">
              <a:buNone/>
              <a:defRPr sz="3600"/>
            </a:lvl3pPr>
            <a:lvl4pPr marL="2057126" indent="0">
              <a:buNone/>
              <a:defRPr sz="3000"/>
            </a:lvl4pPr>
            <a:lvl5pPr marL="2742834" indent="0">
              <a:buNone/>
              <a:defRPr sz="3000"/>
            </a:lvl5pPr>
            <a:lvl6pPr marL="3428543" indent="0">
              <a:buNone/>
              <a:defRPr sz="3000"/>
            </a:lvl6pPr>
            <a:lvl7pPr marL="4114251" indent="0">
              <a:buNone/>
              <a:defRPr sz="3000"/>
            </a:lvl7pPr>
            <a:lvl8pPr marL="4799960" indent="0">
              <a:buNone/>
              <a:defRPr sz="3000"/>
            </a:lvl8pPr>
            <a:lvl9pPr marL="5485668" indent="0">
              <a:buNone/>
              <a:defRPr sz="3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5624"/>
            <a:ext cx="5898356" cy="5716500"/>
          </a:xfrm>
        </p:spPr>
        <p:txBody>
          <a:bodyPr/>
          <a:lstStyle>
            <a:lvl1pPr marL="0" indent="0">
              <a:buNone/>
              <a:defRPr sz="2400"/>
            </a:lvl1pPr>
            <a:lvl2pPr marL="685709" indent="0">
              <a:buNone/>
              <a:defRPr sz="2100"/>
            </a:lvl2pPr>
            <a:lvl3pPr marL="1371417" indent="0">
              <a:buNone/>
              <a:defRPr sz="1800"/>
            </a:lvl3pPr>
            <a:lvl4pPr marL="2057126" indent="0">
              <a:buNone/>
              <a:defRPr sz="1500"/>
            </a:lvl4pPr>
            <a:lvl5pPr marL="2742834" indent="0">
              <a:buNone/>
              <a:defRPr sz="1500"/>
            </a:lvl5pPr>
            <a:lvl6pPr marL="3428543" indent="0">
              <a:buNone/>
              <a:defRPr sz="1500"/>
            </a:lvl6pPr>
            <a:lvl7pPr marL="4114251" indent="0">
              <a:buNone/>
              <a:defRPr sz="1500"/>
            </a:lvl7pPr>
            <a:lvl8pPr marL="4799960" indent="0">
              <a:buNone/>
              <a:defRPr sz="1500"/>
            </a:lvl8pPr>
            <a:lvl9pPr marL="5485668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E2B95-00E6-4D26-8F7D-1E12BBEB4922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9061-03A6-48ED-97FE-AB5302268B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869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04"/>
            <a:ext cx="15773400" cy="1988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015"/>
            <a:ext cx="15773400" cy="652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3055"/>
            <a:ext cx="4114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E2B95-00E6-4D26-8F7D-1E12BBEB4922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3055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3055"/>
            <a:ext cx="4114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29061-03A6-48ED-97FE-AB5302268B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88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sz="6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4" indent="-342854" algn="l" defTabSz="1371417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199" kern="1200">
          <a:solidFill>
            <a:schemeClr val="tx1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482B18E-603D-CDAC-2FA4-64A1A6C75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469" y="2842933"/>
            <a:ext cx="2073064" cy="652895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E80AEDF-12AF-EE22-129A-AE988C9E6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32" y="2566531"/>
            <a:ext cx="2804498" cy="295096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6FAD110-59B2-C636-D06C-815169198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52" y="3844417"/>
            <a:ext cx="1901877" cy="193536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E3A941D-0D46-0D28-61A8-EBF29A300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577" y="6040967"/>
            <a:ext cx="2934937" cy="308940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DA788DF-4BBC-8B03-6000-24EC9720E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534" y="6107413"/>
            <a:ext cx="2389644" cy="308455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BA236D6-61A4-FE09-8E0F-88E11AF77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392" y="7603466"/>
            <a:ext cx="1526908" cy="152690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F76E6A3-C4E7-70DD-9B3F-79A5F7BBF5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06" y="4613154"/>
            <a:ext cx="1696657" cy="180867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D799497-415F-60C7-2531-F1D14F5750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006" y="5914576"/>
            <a:ext cx="1842879" cy="119326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70C19ED-7769-29EB-DAAC-EC0CE99307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0" y="6880793"/>
            <a:ext cx="2462730" cy="180867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51EAF80-7156-1FDC-AF39-26A7CD59EC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486" y="4146813"/>
            <a:ext cx="2237002" cy="223700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0AD89BA-B842-665C-8EFF-6A6CB8225B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604" y="5977958"/>
            <a:ext cx="1591876" cy="145568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F321074-D1B8-F064-580E-647C23E9E8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11" y="7433641"/>
            <a:ext cx="1267810" cy="166817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86A7C0A-67FA-04B4-9B35-12DE4E0027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249" y="3829138"/>
            <a:ext cx="1823292" cy="182329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5FCCAAB1-4085-3C6C-E449-AD6767348E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02" y="8172791"/>
            <a:ext cx="1617677" cy="119910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8AFC974-899B-FD5D-0244-ACF93FC2F9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861" y="6383815"/>
            <a:ext cx="1654984" cy="1654984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B48FB95-6C12-6AFB-52C2-CDA4187264D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894" y="5644138"/>
            <a:ext cx="1408843" cy="162558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1BB5C17-81BE-ADFA-45FA-AAD45739C07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534" y="8530823"/>
            <a:ext cx="1299336" cy="11991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A01E6BB-0C6E-6339-24EB-BED88846D7E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445" y="4292092"/>
            <a:ext cx="1333498" cy="1487162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CF4D556-24A6-0002-FD09-37D0EE4470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0" y="2049609"/>
            <a:ext cx="2255347" cy="2097204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033247E1-B6D8-BD63-3245-4AE85D0DD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53" y="1776819"/>
            <a:ext cx="1632268" cy="182037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C92670B0-576F-E019-2CA7-4DE4C5F0B89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420" y="1733331"/>
            <a:ext cx="1741369" cy="209580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E06F2699-C7E9-846C-C550-5220CD8DD29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86" y="1692586"/>
            <a:ext cx="1241754" cy="1344253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295B84F8-1D27-03C8-8BC9-D39D3161EE0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735" y="2049609"/>
            <a:ext cx="1617142" cy="1473621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863BD72D-6360-9E70-F291-155DEE93CB1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989" y="1134780"/>
            <a:ext cx="1763344" cy="1626195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301D802E-887F-E232-92FC-D1044FAECA79}"/>
              </a:ext>
            </a:extLst>
          </p:cNvPr>
          <p:cNvSpPr/>
          <p:nvPr/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0909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</TotalTime>
  <Words>0</Words>
  <Application>Microsoft Office PowerPoint</Application>
  <PresentationFormat>Personalizar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Fernando</dc:creator>
  <cp:lastModifiedBy>Fernando</cp:lastModifiedBy>
  <cp:revision>10</cp:revision>
  <dcterms:created xsi:type="dcterms:W3CDTF">2022-05-16T21:56:51Z</dcterms:created>
  <dcterms:modified xsi:type="dcterms:W3CDTF">2022-10-28T18:43:19Z</dcterms:modified>
</cp:coreProperties>
</file>